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9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8086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篇文章主要讲述了关于悉尼常见章鱼的一项新发现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它们会故意用头部旁边的虹吸管向周围环境或其他章鱼投掷淤泥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这种行为可能是为了争夺领地或表达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坏脾气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1382975"/>
            <a:ext cx="9939347" cy="1296144"/>
          </a:xfrm>
          <a:prstGeom prst="rect">
            <a:avLst/>
          </a:prstGeom>
        </p:spPr>
      </p:pic>
      <p:pic>
        <p:nvPicPr>
          <p:cNvPr id="4" name="语篇导航-DA.eps" descr="id:21474882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8712" y="2805883"/>
            <a:ext cx="1800200" cy="43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07831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 Sydney octopuses are famous for their sad-looking white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a new study, these animals do have a “bad-tempered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坏脾气的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habit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was led by the University of Sydney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scientists filmed the wild octopuses in the sea of Australia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video, the animals used their eight arms to collect dirt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淤泥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then threw it around themselves and at each other through their tubes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虹吸管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tube is next to each octopus’s head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octopuses can grow to be as long as 80 centimetres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study, they threw away the dirt up to several times their body length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to move their tubes to an unusual place to do the throwing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showed they threw everything on purpose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first time this action has been seen in octopuses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scientists filmed the animals for 24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counted 102 throws among 10 octopuses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males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雄性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females behaved in this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females did about 2/3 of the throws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is the leader of the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 it was hard to know the reason for this action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looks like these animals are fighting each other,” he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they may just find their environment too crowded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the throws may be about getting more personal space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is the best picture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62103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62103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26.jpg" descr="id:21475040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2923203"/>
            <a:ext cx="937771" cy="936104"/>
          </a:xfrm>
          <a:prstGeom prst="rect">
            <a:avLst/>
          </a:prstGeom>
        </p:spPr>
      </p:pic>
      <p:pic>
        <p:nvPicPr>
          <p:cNvPr id="4" name="aw27.jpg" descr="id:21475040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27054" y="2995211"/>
            <a:ext cx="1006414" cy="1004625"/>
          </a:xfrm>
          <a:prstGeom prst="rect">
            <a:avLst/>
          </a:prstGeom>
        </p:spPr>
      </p:pic>
      <p:pic>
        <p:nvPicPr>
          <p:cNvPr id="5" name="aw28.jpg" descr="id:214750404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75326" y="2995211"/>
            <a:ext cx="992832" cy="1006212"/>
          </a:xfrm>
          <a:prstGeom prst="rect">
            <a:avLst/>
          </a:prstGeom>
        </p:spPr>
      </p:pic>
      <p:pic>
        <p:nvPicPr>
          <p:cNvPr id="6" name="aw29.jpg" descr="id:214750405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91550" y="2779187"/>
            <a:ext cx="1154180" cy="11521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4766" y="1628800"/>
            <a:ext cx="2965922" cy="394114"/>
          </a:xfrm>
          <a:prstGeom prst="rect">
            <a:avLst/>
          </a:prstGeom>
        </p:spPr>
      </p:pic>
      <p:sp>
        <p:nvSpPr>
          <p:cNvPr id="8" name="内容占位符 7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图片匹配题。 原文依据：章鱼用八条触手收集淤泥（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 dirt with their eight arms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）。通过头部附近的虹吸管（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）向周围或彼此投掷淤泥（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threw it around themselves and at each 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）。由此可推测正确图片应显示章鱼。 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55874" y="16029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Paragraph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easy for the octopuses to do the throwing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octopuses throw the dirt up on purpose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octopuses do the throwing without their tubes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octopuses can grow up to 80 metres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78904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 定位原文：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had to move their tubes to an unusual place to do the throwing. This showed they threw everything on purpose.”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章鱼需调整位置投掷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证明是故意的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“easy”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未提及；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“without tubes”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与原文矛盾（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依赖虹吸管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“80 metres”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2485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58630" y="1556792"/>
            <a:ext cx="11485848" cy="1687963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endParaRPr lang="en-US" altLang="zh-CN" b="1" smtClean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b="1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to move their tubes to an unusual place to do the throwing, which showed they threw everything on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purpose</a:t>
            </a:r>
            <a:r>
              <a:rPr lang="en-US" altLang="zh-CN" b="1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9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558711"/>
            <a:ext cx="1897946" cy="430129"/>
          </a:xfrm>
          <a:prstGeom prst="rect">
            <a:avLst/>
          </a:prstGeom>
        </p:spPr>
      </p:pic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579967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不得不把管子移到不寻常的位置来进行投掷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这表明它们是有意投掷的。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7" name="译文.eps" descr="id:21474868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419089"/>
            <a:ext cx="932180" cy="287655"/>
          </a:xfrm>
          <a:prstGeom prst="rect">
            <a:avLst/>
          </a:prstGeom>
        </p:spPr>
      </p:pic>
      <p:sp>
        <p:nvSpPr>
          <p:cNvPr id="18" name="内容占位符 1"/>
          <p:cNvSpPr txBox="1">
            <a:spLocks/>
          </p:cNvSpPr>
          <p:nvPr/>
        </p:nvSpPr>
        <p:spPr bwMode="auto">
          <a:xfrm>
            <a:off x="360854" y="3762906"/>
            <a:ext cx="11485848" cy="1754326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to move their tubes to an unusual place to do the throwing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非限制性定语从句：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showed they threw everything on purpose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；其中包括宾语从句：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threw everything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purpose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9" name="分析.eps" descr="id:21474868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423" y="3960065"/>
            <a:ext cx="93218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192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statement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octopuses only threw dirt at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was sure about the reason for the throwing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Male octopuses did about 68 throws in the 24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is the study leader and also a scientist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364502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细节理解题。逐项分析：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：错误。原文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“threw it around themselves and at each other”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向周围和彼此投掷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：错误。彼得表示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“hard to know the reason”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不确定原因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：错误。雌性章鱼完成约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2/3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的投掷（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次中约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雄性次数更少。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：正确。彼得是研究负责人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且研究由悉尼大学科学家进行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所以他应该也是科学家。 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10268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 is probably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travel diary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news report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science magazine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book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843082"/>
            <a:ext cx="3240360" cy="392043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7725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文章出处题。文章内容：科学研究（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章鱼行为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）、数据统计（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次投掷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）、科学家观点。匹配选项：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旅行日记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新闻报道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侧重时效事件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均不符；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科学杂志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最贴合动物行为研究的学术性。故选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阅读理解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3378" y="17999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714</Words>
  <Application>Microsoft Office PowerPoint</Application>
  <PresentationFormat>自定义</PresentationFormat>
  <Paragraphs>39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2025-09-17T10:38:37Z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